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5" r:id="rId3"/>
    <p:sldId id="258" r:id="rId4"/>
    <p:sldId id="266" r:id="rId5"/>
    <p:sldId id="259" r:id="rId6"/>
    <p:sldId id="267" r:id="rId7"/>
    <p:sldId id="260" r:id="rId8"/>
    <p:sldId id="268" r:id="rId9"/>
    <p:sldId id="261" r:id="rId10"/>
    <p:sldId id="269" r:id="rId11"/>
    <p:sldId id="262" r:id="rId12"/>
    <p:sldId id="264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46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3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7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0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51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79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08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7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80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8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92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91C4-88F1-4CCF-BA66-F60B93745CEF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E90DC-A37B-4D67-9293-3C3B3CDEF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3.gif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img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0209914" y="3755358"/>
            <a:ext cx="1800200" cy="2562314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25002" y="0"/>
            <a:ext cx="3711960" cy="1484784"/>
          </a:xfrm>
          <a:prstGeom prst="rect">
            <a:avLst/>
          </a:prstGeom>
        </p:spPr>
      </p:pic>
      <p:pic>
        <p:nvPicPr>
          <p:cNvPr id="7" name="Рисунок 6" descr="4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98154" y="182666"/>
            <a:ext cx="3711960" cy="1484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45673" cy="1745673"/>
          </a:xfrm>
          <a:prstGeom prst="rect">
            <a:avLst/>
          </a:prstGeom>
        </p:spPr>
      </p:pic>
      <p:pic>
        <p:nvPicPr>
          <p:cNvPr id="9" name="11_-_vyhod_myshki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8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9676 C -0.00625 0.09931 -0.00821 0.10185 -0.01367 0.10695 C -0.01927 0.11204 -0.03229 0.11898 -0.03815 0.12732 C -0.04414 0.13588 -0.04792 0.14745 -0.04896 0.1581 C -0.05 0.16875 -0.05638 0.17986 -0.0444 0.19074 C -0.03242 0.20162 0.00612 0.21551 0.02331 0.22361 C 0.04049 0.23171 0.05013 0.23056 0.05872 0.24005 C 0.06719 0.24954 0.07135 0.27014 0.07409 0.28102 C 0.07695 0.2919 0.07877 0.29838 0.07552 0.30579 C 0.07226 0.3132 0.06549 0.3213 0.05403 0.32616 C 0.04258 0.33102 0.02331 0.33218 0.00638 0.33449 C -0.01042 0.33681 -0.02487 0.33843 -0.0474 0.34051 C -0.06992 0.34259 -0.10534 0.34838 -0.12904 0.34676 C -0.15261 0.34514 -0.17722 0.33171 -0.18906 0.33032 C -0.20091 0.32894 -0.20039 0.33357 -0.19987 0.33843 " pathEditMode="relative" rAng="0" ptsTypes="AAAAAAAAAA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4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8709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35" y="3429000"/>
            <a:ext cx="1896020" cy="2700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498" y="3256084"/>
            <a:ext cx="1725318" cy="2286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962" y="2974511"/>
            <a:ext cx="3048264" cy="3883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549" y="2700167"/>
            <a:ext cx="3566469" cy="4432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188" y="3075104"/>
            <a:ext cx="2840982" cy="3920068"/>
          </a:xfrm>
          <a:prstGeom prst="rect">
            <a:avLst/>
          </a:prstGeom>
        </p:spPr>
      </p:pic>
      <p:pic>
        <p:nvPicPr>
          <p:cNvPr id="10" name="Рисунок 9" descr="4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0445" y="52768"/>
            <a:ext cx="3711960" cy="1484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930" y="0"/>
            <a:ext cx="1662545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831272"/>
            <a:ext cx="12180838" cy="6019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30" y="0"/>
            <a:ext cx="1662545" cy="1662545"/>
          </a:xfrm>
          <a:prstGeom prst="rect">
            <a:avLst/>
          </a:prstGeom>
        </p:spPr>
      </p:pic>
      <p:pic>
        <p:nvPicPr>
          <p:cNvPr id="7" name="Рисунок 6" descr="0_6fb20_33eb6d12_X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2644" y="-1"/>
            <a:ext cx="4975256" cy="6858000"/>
          </a:xfrm>
          <a:prstGeom prst="rect">
            <a:avLst/>
          </a:prstGeom>
        </p:spPr>
      </p:pic>
      <p:pic>
        <p:nvPicPr>
          <p:cNvPr id="8" name="Рисунок 7" descr="5e3fffb29e5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1747" y="0"/>
            <a:ext cx="1981200" cy="2752725"/>
          </a:xfrm>
          <a:prstGeom prst="rect">
            <a:avLst/>
          </a:prstGeom>
        </p:spPr>
      </p:pic>
      <p:pic>
        <p:nvPicPr>
          <p:cNvPr id="9" name="медвед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Рисунок 9" descr="0_97b0e_74b9190a_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793353" y="58901"/>
            <a:ext cx="3879912" cy="13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6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74" t="9625" r="18239" b="12686"/>
          <a:stretch/>
        </p:blipFill>
        <p:spPr>
          <a:xfrm>
            <a:off x="1676399" y="0"/>
            <a:ext cx="965661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36279">
            <a:off x="3770415" y="1058388"/>
            <a:ext cx="4478123" cy="61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zliduvfog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5e3fffb29e5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436" y="2936634"/>
            <a:ext cx="1981200" cy="2752725"/>
          </a:xfrm>
          <a:prstGeom prst="rect">
            <a:avLst/>
          </a:prstGeom>
        </p:spPr>
      </p:pic>
      <p:pic>
        <p:nvPicPr>
          <p:cNvPr id="6" name="Рисунок 5" descr="3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8243" y="0"/>
            <a:ext cx="1362075" cy="1362075"/>
          </a:xfrm>
          <a:prstGeom prst="rect">
            <a:avLst/>
          </a:prstGeom>
        </p:spPr>
      </p:pic>
      <p:pic>
        <p:nvPicPr>
          <p:cNvPr id="8" name="Рисунок 7" descr="0_97b0e_74b9190a_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909004" y="-16556"/>
            <a:ext cx="3879912" cy="1378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" y="0"/>
            <a:ext cx="176799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89" y="2980823"/>
            <a:ext cx="2090729" cy="2976631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98065">
            <a:off x="595870" y="1337885"/>
            <a:ext cx="3711960" cy="1484784"/>
          </a:xfrm>
          <a:prstGeom prst="rect">
            <a:avLst/>
          </a:prstGeom>
        </p:spPr>
      </p:pic>
      <p:pic>
        <p:nvPicPr>
          <p:cNvPr id="7" name="Рисунок 6" descr="4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2736" y="0"/>
            <a:ext cx="3711960" cy="1484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83" y="0"/>
            <a:ext cx="1662545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9565" y="171121"/>
            <a:ext cx="3711960" cy="1484784"/>
          </a:xfrm>
          <a:prstGeom prst="rect">
            <a:avLst/>
          </a:prstGeom>
        </p:spPr>
      </p:pic>
      <p:pic>
        <p:nvPicPr>
          <p:cNvPr id="7" name="Рисунок 6" descr="3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26541" y="232476"/>
            <a:ext cx="1362075" cy="1362075"/>
          </a:xfrm>
          <a:prstGeom prst="rect">
            <a:avLst/>
          </a:prstGeom>
        </p:spPr>
      </p:pic>
      <p:pic>
        <p:nvPicPr>
          <p:cNvPr id="8" name="Рисунок 7" descr="ukV0dRaeF_k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160424" y="4371822"/>
            <a:ext cx="1728192" cy="2286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30" y="1"/>
            <a:ext cx="1767880" cy="1767880"/>
          </a:xfrm>
          <a:prstGeom prst="rect">
            <a:avLst/>
          </a:prstGeom>
        </p:spPr>
      </p:pic>
      <p:pic>
        <p:nvPicPr>
          <p:cNvPr id="10" name="лягуш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12 0.0537 C -0.12813 0.07083 -0.15 0.08796 -0.16289 0.09676 C -0.17565 0.10555 -0.17604 0.10254 -0.18295 0.10694 C -0.18998 0.11134 -0.19805 0.11898 -0.20456 0.12338 C -0.21094 0.12754 -0.21758 0.12731 -0.22136 0.13333 C -0.22513 0.13958 -0.23607 0.15277 -0.22761 0.16018 C -0.21914 0.16759 -0.19479 0.17754 -0.17071 0.17847 C -0.14649 0.17939 -0.10612 0.16967 -0.08295 0.1662 C -0.0599 0.16273 -0.04545 0.15902 -0.03216 0.1581 C -0.01875 0.15717 -0.01198 0.15717 -0.003 0.16018 C 0.00612 0.16319 0.01705 0.16921 0.02174 0.17662 C 0.02643 0.18402 0.03659 0.19143 0.02487 0.20532 C 0.01302 0.21921 -0.03034 0.24814 -0.04909 0.26064 C -0.06784 0.27314 -0.07761 0.27546 -0.0875 0.28102 C -0.0974 0.28657 -0.09844 0.28796 -0.10899 0.29352 C -0.11966 0.29907 -0.13633 0.30509 -0.15065 0.31389 C -0.16511 0.32268 -0.18021 0.33472 -0.19532 0.34676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3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47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72" y="3297380"/>
            <a:ext cx="1897416" cy="2699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680" y="4198193"/>
            <a:ext cx="1725318" cy="2286198"/>
          </a:xfrm>
          <a:prstGeom prst="rect">
            <a:avLst/>
          </a:prstGeom>
        </p:spPr>
      </p:pic>
      <p:pic>
        <p:nvPicPr>
          <p:cNvPr id="7" name="Рисунок 6" descr="4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98154" y="182666"/>
            <a:ext cx="3711960" cy="1484784"/>
          </a:xfrm>
          <a:prstGeom prst="rect">
            <a:avLst/>
          </a:prstGeom>
        </p:spPr>
      </p:pic>
      <p:pic>
        <p:nvPicPr>
          <p:cNvPr id="8" name="Рисунок 7" descr="4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1863" y="182666"/>
            <a:ext cx="3711960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30" y="0"/>
            <a:ext cx="1662545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089"/>
            <a:ext cx="1767993" cy="1767993"/>
          </a:xfrm>
          <a:prstGeom prst="rect">
            <a:avLst/>
          </a:prstGeom>
        </p:spPr>
      </p:pic>
      <p:pic>
        <p:nvPicPr>
          <p:cNvPr id="8" name="Рисунок 7" descr="109820336___13_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98920" y="2935352"/>
            <a:ext cx="3046661" cy="3884632"/>
          </a:xfrm>
          <a:prstGeom prst="rect">
            <a:avLst/>
          </a:prstGeom>
        </p:spPr>
      </p:pic>
      <p:pic>
        <p:nvPicPr>
          <p:cNvPr id="9" name="Рисунок 8" descr="0_97b0e_74b9190a_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35896" y="332656"/>
            <a:ext cx="3879912" cy="1359024"/>
          </a:xfrm>
          <a:prstGeom prst="rect">
            <a:avLst/>
          </a:prstGeom>
        </p:spPr>
      </p:pic>
      <p:pic>
        <p:nvPicPr>
          <p:cNvPr id="10" name="Рисунок 9" descr="0_97b0e_74b9190a_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889242" y="2043692"/>
            <a:ext cx="3879912" cy="1359024"/>
          </a:xfrm>
          <a:prstGeom prst="rect">
            <a:avLst/>
          </a:prstGeom>
        </p:spPr>
      </p:pic>
      <p:pic>
        <p:nvPicPr>
          <p:cNvPr id="11" name="зай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83 0.06343 C -0.06289 0.06597 -0.0767 0.06875 -0.08868 0.07361 C -0.10065 0.07847 -0.10716 0.08449 -0.12097 0.09213 C -0.1349 0.09977 -0.15899 0.11065 -0.17188 0.11875 C -0.18477 0.12685 -0.1931 0.13333 -0.19805 0.1412 C -0.20313 0.14908 -0.20586 0.15695 -0.20261 0.16574 C -0.19935 0.17454 -0.18907 0.18449 -0.178 0.19445 C -0.1668 0.2044 -0.15248 0.21644 -0.13646 0.22523 C -0.12045 0.23403 -0.10977 0.23958 -0.08269 0.24769 C -0.0556 0.25579 0.00507 0.26806 0.02656 0.27454 C 0.04804 0.28102 0.0375 0.28033 0.04648 0.28681 C 0.0556 0.29329 0.07174 0.30116 0.08034 0.31343 C 0.08906 0.3257 0.09843 0.34699 0.09895 0.36065 C 0.09948 0.37431 0.09362 0.38634 0.08346 0.39514 C 0.07343 0.40394 0.05247 0.40787 0.03893 0.41366 C 0.02539 0.41945 0.01354 0.4257 0.00195 0.43009 C -0.00977 0.43449 -0.0181 0.43958 -0.03034 0.44028 C -0.04271 0.44097 -0.05521 0.44236 -0.07188 0.43426 C -0.08855 0.42616 -0.1181 0.39908 -0.13034 0.3912 C -0.14271 0.38333 -0.14427 0.38519 -0.14571 0.38704 " pathEditMode="relative" rAng="0" ptsTypes="AAAAAAAAA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5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371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35" y="3429000"/>
            <a:ext cx="1896020" cy="2700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942" y="3186347"/>
            <a:ext cx="1725318" cy="2286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962" y="2974511"/>
            <a:ext cx="3048264" cy="3883489"/>
          </a:xfrm>
          <a:prstGeom prst="rect">
            <a:avLst/>
          </a:prstGeom>
        </p:spPr>
      </p:pic>
      <p:pic>
        <p:nvPicPr>
          <p:cNvPr id="8" name="Рисунок 7" descr="4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98154" y="182666"/>
            <a:ext cx="3711960" cy="1484784"/>
          </a:xfrm>
          <a:prstGeom prst="rect">
            <a:avLst/>
          </a:prstGeom>
        </p:spPr>
      </p:pic>
      <p:pic>
        <p:nvPicPr>
          <p:cNvPr id="9" name="Рисунок 8" descr="4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097" y="710975"/>
            <a:ext cx="3711960" cy="1484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094" y="93785"/>
            <a:ext cx="1662545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5" y="0"/>
            <a:ext cx="1767993" cy="1767993"/>
          </a:xfrm>
          <a:prstGeom prst="rect">
            <a:avLst/>
          </a:prstGeom>
        </p:spPr>
      </p:pic>
      <p:pic>
        <p:nvPicPr>
          <p:cNvPr id="9" name="Рисунок 8" descr="4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31818" y="283209"/>
            <a:ext cx="3711960" cy="1484784"/>
          </a:xfrm>
          <a:prstGeom prst="rect">
            <a:avLst/>
          </a:prstGeom>
        </p:spPr>
      </p:pic>
      <p:pic>
        <p:nvPicPr>
          <p:cNvPr id="10" name="Рисунок 9" descr="4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671" y="1308810"/>
            <a:ext cx="3711960" cy="1484784"/>
          </a:xfrm>
          <a:prstGeom prst="rect">
            <a:avLst/>
          </a:prstGeom>
        </p:spPr>
      </p:pic>
      <p:pic>
        <p:nvPicPr>
          <p:cNvPr id="11" name="Рисунок 10" descr="109820109_7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55716" y="2179712"/>
            <a:ext cx="3563250" cy="4437112"/>
          </a:xfrm>
          <a:prstGeom prst="rect">
            <a:avLst/>
          </a:prstGeom>
        </p:spPr>
      </p:pic>
      <p:pic>
        <p:nvPicPr>
          <p:cNvPr id="12" name="ли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966" y="0"/>
            <a:ext cx="1221638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5" y="3429000"/>
            <a:ext cx="1896020" cy="2700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217" y="3272403"/>
            <a:ext cx="1725318" cy="2286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122" y="3135946"/>
            <a:ext cx="3048264" cy="3883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132" y="2317655"/>
            <a:ext cx="3783413" cy="4701780"/>
          </a:xfrm>
          <a:prstGeom prst="rect">
            <a:avLst/>
          </a:prstGeom>
        </p:spPr>
      </p:pic>
      <p:pic>
        <p:nvPicPr>
          <p:cNvPr id="10" name="Рисунок 9" descr="4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0536" y="1719391"/>
            <a:ext cx="3711960" cy="1484784"/>
          </a:xfrm>
          <a:prstGeom prst="rect">
            <a:avLst/>
          </a:prstGeom>
        </p:spPr>
      </p:pic>
      <p:pic>
        <p:nvPicPr>
          <p:cNvPr id="11" name="Рисунок 10" descr="4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0554" y="335066"/>
            <a:ext cx="3711960" cy="14847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930" y="0"/>
            <a:ext cx="1662545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67993" cy="1767993"/>
          </a:xfrm>
          <a:prstGeom prst="rect">
            <a:avLst/>
          </a:prstGeom>
        </p:spPr>
      </p:pic>
      <p:pic>
        <p:nvPicPr>
          <p:cNvPr id="8" name="Рисунок 7" descr="0_97b0e_74b9190a_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656187" y="1475769"/>
            <a:ext cx="3879912" cy="1359024"/>
          </a:xfrm>
          <a:prstGeom prst="rect">
            <a:avLst/>
          </a:prstGeom>
        </p:spPr>
      </p:pic>
      <p:pic>
        <p:nvPicPr>
          <p:cNvPr id="9" name="Рисунок 8" descr="qMI8m6yLr6M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568849" y="2352304"/>
            <a:ext cx="2844823" cy="3921385"/>
          </a:xfrm>
          <a:prstGeom prst="rect">
            <a:avLst/>
          </a:prstGeom>
        </p:spPr>
      </p:pic>
      <p:pic>
        <p:nvPicPr>
          <p:cNvPr id="10" name="вол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0</Words>
  <Application>Microsoft Office PowerPoint</Application>
  <PresentationFormat>Широкоэкранный</PresentationFormat>
  <Paragraphs>0</Paragraphs>
  <Slides>13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 назарова</dc:creator>
  <cp:lastModifiedBy>лилия назарова</cp:lastModifiedBy>
  <cp:revision>13</cp:revision>
  <dcterms:created xsi:type="dcterms:W3CDTF">2019-02-23T08:08:37Z</dcterms:created>
  <dcterms:modified xsi:type="dcterms:W3CDTF">2019-02-23T14:26:23Z</dcterms:modified>
</cp:coreProperties>
</file>